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76" r:id="rId3"/>
    <p:sldId id="308" r:id="rId4"/>
    <p:sldId id="257" r:id="rId5"/>
    <p:sldId id="307" r:id="rId6"/>
    <p:sldId id="275" r:id="rId7"/>
    <p:sldId id="274" r:id="rId8"/>
    <p:sldId id="261" r:id="rId9"/>
    <p:sldId id="277" r:id="rId10"/>
    <p:sldId id="262" r:id="rId11"/>
    <p:sldId id="278" r:id="rId12"/>
    <p:sldId id="259" r:id="rId13"/>
    <p:sldId id="263" r:id="rId14"/>
    <p:sldId id="264" r:id="rId15"/>
    <p:sldId id="265" r:id="rId16"/>
    <p:sldId id="267" r:id="rId17"/>
    <p:sldId id="268" r:id="rId18"/>
    <p:sldId id="269" r:id="rId19"/>
    <p:sldId id="270" r:id="rId20"/>
    <p:sldId id="284" r:id="rId21"/>
    <p:sldId id="271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4" r:id="rId41"/>
    <p:sldId id="305" r:id="rId42"/>
    <p:sldId id="306" r:id="rId4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990099"/>
    <a:srgbClr val="FF4370"/>
    <a:srgbClr val="FE9202"/>
    <a:srgbClr val="FFF3E7"/>
    <a:srgbClr val="5EEC3C"/>
    <a:srgbClr val="FFDC47"/>
    <a:srgbClr val="CCCC00"/>
    <a:srgbClr val="FFCC66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3" d="100"/>
          <a:sy n="143" d="100"/>
        </p:scale>
        <p:origin x="68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759B3-20ED-419A-A77D-71AE35F06108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3AF9A-6E76-4CCC-89CF-B0406570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68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13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26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5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33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81425" y="1655520"/>
            <a:ext cx="6260905" cy="152705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4" y="3793390"/>
            <a:ext cx="8093365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C1B04D13-C884-4E4D-85F8-5A1F19D648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7405"/>
            <a:ext cx="8246070" cy="3512210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30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30" y="1197406"/>
            <a:ext cx="6260905" cy="335835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66340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66340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7D83C-363B-4338-B99E-91525119F2FF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TEKNOLOGI DATA </a:t>
            </a:r>
            <a:br>
              <a:rPr lang="en-US" dirty="0"/>
            </a:br>
            <a:r>
              <a:rPr lang="en-US" dirty="0"/>
              <a:t>WEEK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Gunawan</a:t>
            </a:r>
            <a:r>
              <a:rPr lang="en-US" dirty="0"/>
              <a:t> </a:t>
            </a:r>
            <a:r>
              <a:rPr lang="en-US" dirty="0" err="1"/>
              <a:t>Budiprasetyo</a:t>
            </a:r>
            <a:r>
              <a:rPr lang="en-US" dirty="0"/>
              <a:t>, ST, MMT, </a:t>
            </a:r>
            <a:r>
              <a:rPr lang="en-US" dirty="0" err="1"/>
              <a:t>Ph.D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Drop/Remove Row from Data 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222E5-DDEA-4C26-9A28-90AB13E94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921"/>
            <a:ext cx="9144000" cy="287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29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Split String in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690D3-89FC-4A07-AE1F-C8689F1A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110"/>
            <a:ext cx="9144000" cy="195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02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8551479" cy="572644"/>
          </a:xfrm>
        </p:spPr>
        <p:txBody>
          <a:bodyPr>
            <a:normAutofit fontScale="90000"/>
          </a:bodyPr>
          <a:lstStyle/>
          <a:p>
            <a:r>
              <a:rPr lang="en-US" dirty="0"/>
              <a:t>Split String and Add New Column to Data 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CDA1F-FB2C-47AC-BF28-C2C8A227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564"/>
            <a:ext cx="9144000" cy="307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Split String and Add New Column to Data 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00897-AF6B-4BB7-8179-1C1D40F5B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2502"/>
            <a:ext cx="9144000" cy="315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8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Top 10 Unique Items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EA20B4-F89E-43F0-BF6E-DB7D00F96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735"/>
            <a:ext cx="9144000" cy="30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94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Using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03404-987D-4A27-895E-97120F991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7405"/>
            <a:ext cx="9144000" cy="364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18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See Another Insight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E5D2B-1EDB-4806-8EA9-9C9436C28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405"/>
            <a:ext cx="9144000" cy="337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1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</a:t>
            </a:r>
            <a:r>
              <a:rPr lang="en-US" dirty="0" err="1"/>
              <a:t>Cofee</a:t>
            </a:r>
            <a:r>
              <a:rPr lang="en-US" dirty="0"/>
              <a:t> Transaction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18D27-3E8F-4632-93EF-510F3E644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61" y="1197405"/>
            <a:ext cx="9144000" cy="34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47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74450-00AD-4B4B-8049-CEA3F70F4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7405"/>
            <a:ext cx="9144000" cy="406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87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Visualization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EE389-DA72-4A59-9708-E0D498684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47" y="1197405"/>
            <a:ext cx="6961905" cy="38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7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A20828-B790-4B08-98A1-B4234AD1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Data Profession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B3897-58D1-48B7-BB68-86B681FD2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405"/>
            <a:ext cx="9144000" cy="409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1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B880F-1659-45BA-A23E-934441CF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68" y="1197405"/>
            <a:ext cx="8786863" cy="344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0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30D6B-076E-4969-93C6-9AF7EF7E8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9" y="1197405"/>
            <a:ext cx="9144000" cy="358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13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8551479" cy="572644"/>
          </a:xfrm>
        </p:spPr>
        <p:txBody>
          <a:bodyPr>
            <a:normAutofit fontScale="90000"/>
          </a:bodyPr>
          <a:lstStyle/>
          <a:p>
            <a:r>
              <a:rPr lang="en-US" dirty="0"/>
              <a:t>Popular Plotting Library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71F7A4-82BD-4348-A3D5-05AB15526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109"/>
            <a:ext cx="9144000" cy="34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89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8551479" cy="572644"/>
          </a:xfrm>
        </p:spPr>
        <p:txBody>
          <a:bodyPr>
            <a:normAutofit fontScale="90000"/>
          </a:bodyPr>
          <a:lstStyle/>
          <a:p>
            <a:r>
              <a:rPr lang="en-US" dirty="0"/>
              <a:t>Plotting with Pandas and Matplotlib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D14AB-75AD-4D0B-BC98-936BF9AA8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405"/>
            <a:ext cx="9144000" cy="300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69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8551479" cy="572644"/>
          </a:xfrm>
        </p:spPr>
        <p:txBody>
          <a:bodyPr>
            <a:normAutofit fontScale="90000"/>
          </a:bodyPr>
          <a:lstStyle/>
          <a:p>
            <a:r>
              <a:rPr lang="en-US" dirty="0"/>
              <a:t>Python Pandas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C6500-94CB-4BA7-8095-9D4F635A2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596"/>
            <a:ext cx="9144000" cy="245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77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8551479" cy="572644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 Libraries and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82578-9DF8-4D5F-98E4-4FFAB1AF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847"/>
            <a:ext cx="9144000" cy="278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61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8551479" cy="572644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Pandas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DCCB2-ED7E-41D0-B2A4-5B295632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524"/>
            <a:ext cx="9144000" cy="398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75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8551479" cy="572644"/>
          </a:xfrm>
        </p:spPr>
        <p:txBody>
          <a:bodyPr>
            <a:normAutofit fontScale="90000"/>
          </a:bodyPr>
          <a:lstStyle/>
          <a:p>
            <a:r>
              <a:rPr lang="en-US" dirty="0"/>
              <a:t>Pandas </a:t>
            </a:r>
            <a:r>
              <a:rPr lang="en-US" dirty="0" err="1"/>
              <a:t>DataFrame</a:t>
            </a:r>
            <a:r>
              <a:rPr lang="en-US" dirty="0"/>
              <a:t> plot()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9144A-A9CB-4E42-88D7-89F1B5BA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110"/>
            <a:ext cx="9144000" cy="30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24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8551479" cy="572644"/>
          </a:xfrm>
        </p:spPr>
        <p:txBody>
          <a:bodyPr>
            <a:normAutofit fontScale="90000"/>
          </a:bodyPr>
          <a:lstStyle/>
          <a:p>
            <a:r>
              <a:rPr lang="en-US" dirty="0"/>
              <a:t>Line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47E4F4-90D3-481D-9534-6E906F7EC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451"/>
            <a:ext cx="9144000" cy="24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42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8551479" cy="572644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Line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33F31-A0D9-4C47-8188-0D3450AB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849"/>
            <a:ext cx="9144000" cy="296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8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A20828-B790-4B08-98A1-B4234AD1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Languages, Tools and </a:t>
            </a:r>
            <a:r>
              <a:rPr lang="en-ID" dirty="0" err="1"/>
              <a:t>Softwares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7790B-3CF2-49AF-BE9E-714EE0638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61" y="1197404"/>
            <a:ext cx="8476278" cy="39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0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8551479" cy="572644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Line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EF385-ACCB-4F14-A8FD-A3F5D478E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" y="1197405"/>
            <a:ext cx="9144000" cy="350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85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8551479" cy="572644"/>
          </a:xfrm>
        </p:spPr>
        <p:txBody>
          <a:bodyPr>
            <a:normAutofit/>
          </a:bodyPr>
          <a:lstStyle/>
          <a:p>
            <a:r>
              <a:rPr lang="en-US" sz="3000" dirty="0"/>
              <a:t>Bar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48C06-74B5-4E86-B177-CCFBF4A3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471"/>
            <a:ext cx="9144000" cy="361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92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8551479" cy="572644"/>
          </a:xfrm>
        </p:spPr>
        <p:txBody>
          <a:bodyPr>
            <a:normAutofit/>
          </a:bodyPr>
          <a:lstStyle/>
          <a:p>
            <a:r>
              <a:rPr lang="en-US" sz="3000" dirty="0"/>
              <a:t>Horizontal Bar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8A440-2022-471E-B4B1-686CCF04A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" y="1053716"/>
            <a:ext cx="9144000" cy="394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51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8551479" cy="572644"/>
          </a:xfrm>
        </p:spPr>
        <p:txBody>
          <a:bodyPr>
            <a:normAutofit/>
          </a:bodyPr>
          <a:lstStyle/>
          <a:p>
            <a:r>
              <a:rPr lang="en-US" sz="3000" dirty="0"/>
              <a:t>Pie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C1DF2-AC29-46E2-9541-FF64E7029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260"/>
            <a:ext cx="9144000" cy="174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82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8551479" cy="572644"/>
          </a:xfrm>
        </p:spPr>
        <p:txBody>
          <a:bodyPr>
            <a:normAutofit/>
          </a:bodyPr>
          <a:lstStyle/>
          <a:p>
            <a:r>
              <a:rPr lang="en-US" sz="3000" dirty="0"/>
              <a:t>Pie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46C3A-F21A-4E0B-A86C-404C1081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700"/>
            <a:ext cx="9144000" cy="390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37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8551479" cy="572644"/>
          </a:xfrm>
        </p:spPr>
        <p:txBody>
          <a:bodyPr>
            <a:normAutofit/>
          </a:bodyPr>
          <a:lstStyle/>
          <a:p>
            <a:r>
              <a:rPr lang="en-US" sz="3000" dirty="0"/>
              <a:t>Scatter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962702-522C-45B0-91A0-01B434669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566"/>
            <a:ext cx="9144000" cy="17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21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8551479" cy="572644"/>
          </a:xfrm>
        </p:spPr>
        <p:txBody>
          <a:bodyPr>
            <a:normAutofit/>
          </a:bodyPr>
          <a:lstStyle/>
          <a:p>
            <a:r>
              <a:rPr lang="en-US" sz="3000" dirty="0"/>
              <a:t>Scatterplot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2C5B1-2828-4973-A0DE-FA1FAAA08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700"/>
            <a:ext cx="9144000" cy="432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39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8551479" cy="572644"/>
          </a:xfrm>
        </p:spPr>
        <p:txBody>
          <a:bodyPr>
            <a:normAutofit/>
          </a:bodyPr>
          <a:lstStyle/>
          <a:p>
            <a:r>
              <a:rPr lang="en-US" sz="3000" dirty="0"/>
              <a:t>Basic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CAA8FF-911B-4CD3-84EE-D888F5383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37" y="1006524"/>
            <a:ext cx="7666726" cy="413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61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8551479" cy="572644"/>
          </a:xfrm>
        </p:spPr>
        <p:txBody>
          <a:bodyPr>
            <a:normAutofit/>
          </a:bodyPr>
          <a:lstStyle/>
          <a:p>
            <a:r>
              <a:rPr lang="en-US" sz="3000" dirty="0"/>
              <a:t>Interpret the Scatterplot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0748C-13C3-4215-B0FC-5093A42F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524"/>
            <a:ext cx="9144000" cy="41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05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8551479" cy="572644"/>
          </a:xfrm>
        </p:spPr>
        <p:txBody>
          <a:bodyPr>
            <a:normAutofit/>
          </a:bodyPr>
          <a:lstStyle/>
          <a:p>
            <a:r>
              <a:rPr lang="en-US" sz="3000" dirty="0"/>
              <a:t>Multiple Chart in Pandas Plot Utilities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8F9E75-F0FA-4E3F-BEBD-F0623E71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405"/>
            <a:ext cx="9144000" cy="318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17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9D006-3FD4-4915-A53A-6B3CD587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488" y="1183215"/>
            <a:ext cx="6533024" cy="396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8551479" cy="572644"/>
          </a:xfrm>
        </p:spPr>
        <p:txBody>
          <a:bodyPr>
            <a:normAutofit/>
          </a:bodyPr>
          <a:lstStyle/>
          <a:p>
            <a:r>
              <a:rPr lang="en-US" sz="3000" dirty="0"/>
              <a:t>Multiple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0DD44-22BC-4BC5-AE0E-818BFE581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661"/>
            <a:ext cx="9144000" cy="363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58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8551479" cy="572644"/>
          </a:xfrm>
        </p:spPr>
        <p:txBody>
          <a:bodyPr>
            <a:normAutofit/>
          </a:bodyPr>
          <a:lstStyle/>
          <a:p>
            <a:r>
              <a:rPr lang="en-US" sz="3000" dirty="0"/>
              <a:t>Simply Saving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416DA-2619-4BA3-AAB3-FB1ECA38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524"/>
            <a:ext cx="9144000" cy="402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25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433880"/>
            <a:ext cx="8551479" cy="572644"/>
          </a:xfrm>
        </p:spPr>
        <p:txBody>
          <a:bodyPr>
            <a:normAutofit/>
          </a:bodyPr>
          <a:lstStyle/>
          <a:p>
            <a:r>
              <a:rPr lang="en-US" sz="3000" dirty="0"/>
              <a:t>Matplotlib and Seaborn Documentation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F8B82-84DA-4410-99B4-637673FD6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47" y="1471750"/>
            <a:ext cx="7561905" cy="2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24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A20828-B790-4B08-98A1-B4234AD1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Import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B002DE-856A-4974-9D45-FBA1436FB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3702"/>
            <a:ext cx="9144000" cy="237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69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b="0" i="0" dirty="0">
                <a:solidFill>
                  <a:schemeClr val="tx1"/>
                </a:solidFill>
                <a:effectLst/>
                <a:latin typeface="Google Sans"/>
              </a:rPr>
              <a:t>Get Distinct/Unique Value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5344F-59B0-486F-9F05-6C840244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110"/>
            <a:ext cx="9144000" cy="32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3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Displaying Unique Item by Removing Duplicates Data in a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0BB35-F9E1-435E-BE5E-A1982991C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503"/>
            <a:ext cx="9144000" cy="267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7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Display Unique Value and Its Total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BF8CE-C795-48B8-B901-E63877E5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287"/>
            <a:ext cx="9144000" cy="274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05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Missing Observation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42F32-F931-4C19-A304-B0B0B9AB3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543"/>
            <a:ext cx="9144000" cy="27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25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</TotalTime>
  <Words>170</Words>
  <Application>Microsoft Office PowerPoint</Application>
  <PresentationFormat>On-screen Show (16:9)</PresentationFormat>
  <Paragraphs>46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Google Sans</vt:lpstr>
      <vt:lpstr>Office Theme</vt:lpstr>
      <vt:lpstr>TEKNOLOGI DATA  WEEK 5</vt:lpstr>
      <vt:lpstr>Data Profession</vt:lpstr>
      <vt:lpstr>Languages, Tools and Softwares</vt:lpstr>
      <vt:lpstr>PowerPoint Presentation</vt:lpstr>
      <vt:lpstr>Import Dataset</vt:lpstr>
      <vt:lpstr>Get Distinct/Unique Value</vt:lpstr>
      <vt:lpstr>Displaying Unique Item by Removing Duplicates Data in a Column</vt:lpstr>
      <vt:lpstr>Display Unique Value and Its Total Count</vt:lpstr>
      <vt:lpstr>Missing Observation</vt:lpstr>
      <vt:lpstr>Drop/Remove Row from Data Frame</vt:lpstr>
      <vt:lpstr>Split String in DataFrame</vt:lpstr>
      <vt:lpstr>Split String and Add New Column to Data Frame</vt:lpstr>
      <vt:lpstr>Split String and Add New Column to Data Frame</vt:lpstr>
      <vt:lpstr>Review Top 10 Unique Items </vt:lpstr>
      <vt:lpstr>Visualizing Using Chart</vt:lpstr>
      <vt:lpstr>Let’s See Another Insight</vt:lpstr>
      <vt:lpstr>Other Cofee Transaction Information</vt:lpstr>
      <vt:lpstr>More Visualization</vt:lpstr>
      <vt:lpstr>Data Visualization in Python</vt:lpstr>
      <vt:lpstr>Data Visualization</vt:lpstr>
      <vt:lpstr>Data Visualization</vt:lpstr>
      <vt:lpstr>Popular Plotting Library</vt:lpstr>
      <vt:lpstr>Plotting with Pandas and Matplotlib</vt:lpstr>
      <vt:lpstr>Python Pandas Library</vt:lpstr>
      <vt:lpstr>Import Libraries and Dataset</vt:lpstr>
      <vt:lpstr>Simple Pandas Graph</vt:lpstr>
      <vt:lpstr>Pandas DataFrame plot() Function</vt:lpstr>
      <vt:lpstr>Line Chart</vt:lpstr>
      <vt:lpstr>Multiple Line Plots</vt:lpstr>
      <vt:lpstr>Multiple Line Chart</vt:lpstr>
      <vt:lpstr>Bar Chart</vt:lpstr>
      <vt:lpstr>Horizontal Bar Chart</vt:lpstr>
      <vt:lpstr>Pie Chart</vt:lpstr>
      <vt:lpstr>Pie Chart</vt:lpstr>
      <vt:lpstr>Scatter Diagram</vt:lpstr>
      <vt:lpstr>Scatterplot</vt:lpstr>
      <vt:lpstr>Basic Structure</vt:lpstr>
      <vt:lpstr>Interpret the Scatterplot</vt:lpstr>
      <vt:lpstr>Multiple Chart in Pandas Plot Utilities</vt:lpstr>
      <vt:lpstr>Multiple Chart</vt:lpstr>
      <vt:lpstr>Simply Saving Chart</vt:lpstr>
      <vt:lpstr>Matplotlib and Seaborn Documentation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USER</cp:lastModifiedBy>
  <cp:revision>234</cp:revision>
  <dcterms:created xsi:type="dcterms:W3CDTF">2013-08-21T19:17:07Z</dcterms:created>
  <dcterms:modified xsi:type="dcterms:W3CDTF">2021-03-18T07:11:04Z</dcterms:modified>
</cp:coreProperties>
</file>